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F7BA-96D6-984B-A14F-1A1B854F066C}" type="datetimeFigureOut">
              <a:rPr lang="it-IT" smtClean="0"/>
              <a:pPr/>
              <a:t>22-02-2018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13F5-47EF-B14D-BC6D-F51B6176029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hyperlink" Target="mailto:giorgia.dellarocca@unipg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64" y="2175713"/>
            <a:ext cx="3107166" cy="46428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4628" y="218727"/>
            <a:ext cx="7073873" cy="2363481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accent1"/>
                </a:solidFill>
              </a:rPr>
              <a:t>SEMINARIO: “</a:t>
            </a:r>
            <a:r>
              <a:rPr lang="it-IT" sz="2800" b="1" dirty="0" smtClean="0">
                <a:solidFill>
                  <a:srgbClr val="4F81BD"/>
                </a:solidFill>
              </a:rPr>
              <a:t>Il veterinario come “promotore della salute” di fronte alla comunicazione di cattive notizie: </a:t>
            </a:r>
            <a:r>
              <a:rPr lang="it-IT" sz="2400" b="1" dirty="0" smtClean="0">
                <a:solidFill>
                  <a:srgbClr val="4F81BD"/>
                </a:solidFill>
              </a:rPr>
              <a:t>strategie funzionali e atteggiamenti disfunzionali nella comunicazione con il proprietario di animali con patologie incurabili o terminali </a:t>
            </a:r>
            <a:r>
              <a:rPr lang="it-IT" sz="2800" b="1" dirty="0" smtClean="0">
                <a:solidFill>
                  <a:schemeClr val="accent1"/>
                </a:solidFill>
              </a:rPr>
              <a:t>”</a:t>
            </a:r>
            <a:endParaRPr lang="it-IT" sz="2800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26718" y="2743685"/>
            <a:ext cx="3793391" cy="122744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Perugia, 28 marzo ore </a:t>
            </a:r>
            <a:r>
              <a:rPr lang="it-IT" sz="1800" dirty="0" smtClean="0"/>
              <a:t>9.00-11.00</a:t>
            </a:r>
          </a:p>
          <a:p>
            <a:r>
              <a:rPr lang="it-IT" sz="1800" dirty="0" smtClean="0"/>
              <a:t>Aula Magna del Dipartimento </a:t>
            </a:r>
            <a:br>
              <a:rPr lang="it-IT" sz="1800" dirty="0" smtClean="0"/>
            </a:br>
            <a:r>
              <a:rPr lang="it-IT" sz="1800" dirty="0" smtClean="0"/>
              <a:t>di Medicina Veterinaria</a:t>
            </a:r>
            <a:endParaRPr lang="it-IT" sz="1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227" y="3824089"/>
            <a:ext cx="26638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" name="Gruppo 163"/>
          <p:cNvGrpSpPr>
            <a:grpSpLocks/>
          </p:cNvGrpSpPr>
          <p:nvPr/>
        </p:nvGrpSpPr>
        <p:grpSpPr bwMode="auto">
          <a:xfrm>
            <a:off x="169454" y="348762"/>
            <a:ext cx="944562" cy="914400"/>
            <a:chOff x="0" y="0"/>
            <a:chExt cx="9431" cy="9142"/>
          </a:xfrm>
        </p:grpSpPr>
        <p:sp>
          <p:nvSpPr>
            <p:cNvPr id="16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431" cy="914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6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431" cy="9142"/>
            </a:xfrm>
            <a:prstGeom prst="rect">
              <a:avLst/>
            </a:prstGeom>
            <a:noFill/>
          </p:spPr>
        </p:pic>
      </p:grpSp>
      <p:pic>
        <p:nvPicPr>
          <p:cNvPr id="3077" name="officeArt object" descr="logoD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0109" y="348762"/>
            <a:ext cx="955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355274" y="6442501"/>
            <a:ext cx="7486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Attività di orientamento in uscita 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Per informazioni: Prof.ssa </a:t>
            </a:r>
            <a:r>
              <a:rPr lang="it-IT" sz="1400" i="1" dirty="0" err="1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. della Rocca (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giorgia.dellarocca@unipg.it</a:t>
            </a:r>
            <a:r>
              <a:rPr lang="it-IT" sz="1400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67911" y="5244995"/>
            <a:ext cx="39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Relatore: Dott.ssa Beatrice </a:t>
            </a:r>
            <a:r>
              <a:rPr lang="it-IT" sz="1400" b="1" dirty="0" err="1" smtClean="0"/>
              <a:t>Caverni</a:t>
            </a:r>
            <a:endParaRPr lang="it-IT" sz="1400" b="1" dirty="0" smtClean="0"/>
          </a:p>
          <a:p>
            <a:pPr algn="ctr"/>
            <a:r>
              <a:rPr lang="it-IT" sz="1400" i="1" dirty="0" smtClean="0"/>
              <a:t>Psicologa del lavoro e psicoterapeuta </a:t>
            </a:r>
          </a:p>
          <a:p>
            <a:pPr algn="ctr"/>
            <a:endParaRPr lang="it-IT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81</Words>
  <Application>Microsoft Macintosh PowerPoint</Application>
  <PresentationFormat>Presentazione su schermo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SEMINARIO: “Il veterinario come “promotore della salute” di fronte alla comunicazione di cattive notizie: strategie funzionali e atteggiamenti disfunzionali nella comunicazione con il proprietario di animali con patologie incurabili o terminali 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SEMINARIO: “SSN e organismi internazionali: il ruolo del veterinario nella sanità pubblica e nella ricerca”</dc:title>
  <dc:creator>Giorgia</dc:creator>
  <cp:lastModifiedBy>Giorgia</cp:lastModifiedBy>
  <cp:revision>12</cp:revision>
  <dcterms:created xsi:type="dcterms:W3CDTF">2018-02-22T12:05:28Z</dcterms:created>
  <dcterms:modified xsi:type="dcterms:W3CDTF">2018-02-22T12:05:42Z</dcterms:modified>
</cp:coreProperties>
</file>