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  <p:sldMasterId id="2147483664" r:id="rId3"/>
  </p:sldMasterIdLst>
  <p:sldIdLst>
    <p:sldId id="315" r:id="rId4"/>
    <p:sldId id="317" r:id="rId5"/>
    <p:sldId id="276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1753" userDrawn="1">
          <p15:clr>
            <a:srgbClr val="A4A3A4"/>
          </p15:clr>
        </p15:guide>
        <p15:guide id="4" orient="horz" pos="4320" userDrawn="1">
          <p15:clr>
            <a:srgbClr val="A4A3A4"/>
          </p15:clr>
        </p15:guide>
        <p15:guide id="6" orient="horz" pos="1525" userDrawn="1">
          <p15:clr>
            <a:srgbClr val="A4A3A4"/>
          </p15:clr>
        </p15:guide>
        <p15:guide id="7" orient="horz" pos="27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348B"/>
    <a:srgbClr val="392F78"/>
    <a:srgbClr val="463C7E"/>
    <a:srgbClr val="362B76"/>
    <a:srgbClr val="3F357C"/>
    <a:srgbClr val="3E347B"/>
    <a:srgbClr val="27348B"/>
    <a:srgbClr val="D9DDF7"/>
    <a:srgbClr val="323C8D"/>
    <a:srgbClr val="6431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1" d="100"/>
          <a:sy n="61" d="100"/>
        </p:scale>
        <p:origin x="84" y="248"/>
      </p:cViewPr>
      <p:guideLst>
        <p:guide orient="horz" pos="2160"/>
        <p:guide pos="3840"/>
        <p:guide pos="1753"/>
        <p:guide orient="horz" pos="4320"/>
        <p:guide orient="horz" pos="1525"/>
        <p:guide orient="horz" pos="27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9531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7521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E2D42-AD32-4574-86F4-81FA5CE7299E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80141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0AB83B55-C381-473B-9554-5E62E71B59E3}"/>
              </a:ext>
            </a:extLst>
          </p:cNvPr>
          <p:cNvSpPr/>
          <p:nvPr userDrawn="1"/>
        </p:nvSpPr>
        <p:spPr>
          <a:xfrm>
            <a:off x="0" y="0"/>
            <a:ext cx="12192000" cy="6921007"/>
          </a:xfrm>
          <a:prstGeom prst="rect">
            <a:avLst/>
          </a:prstGeom>
          <a:solidFill>
            <a:srgbClr val="2634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2501485D-6520-4593-B766-DA3FD5E326C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4499" y="1846161"/>
            <a:ext cx="3983002" cy="3983002"/>
          </a:xfrm>
          <a:prstGeom prst="rect">
            <a:avLst/>
          </a:prstGeom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F00D9C16-5B5D-4F30-95FE-DAAC8B73937F}"/>
              </a:ext>
            </a:extLst>
          </p:cNvPr>
          <p:cNvSpPr txBox="1"/>
          <p:nvPr userDrawn="1"/>
        </p:nvSpPr>
        <p:spPr>
          <a:xfrm>
            <a:off x="2618815" y="5991868"/>
            <a:ext cx="5781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  <a:latin typeface="Work Sans" pitchFamily="2" charset="0"/>
                <a:ea typeface="Roboto" panose="02000000000000000000" pitchFamily="2" charset="0"/>
                <a:cs typeface="Roboto" panose="02000000000000000000" pitchFamily="2" charset="0"/>
              </a:rPr>
              <a:t>www.unipg.it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DEB192B-675B-4364-B192-B8A34DAE139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2529" y="496800"/>
            <a:ext cx="1778318" cy="1186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296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A8358100-E3DA-4E45-8E51-743631987DAC}"/>
              </a:ext>
            </a:extLst>
          </p:cNvPr>
          <p:cNvSpPr/>
          <p:nvPr userDrawn="1"/>
        </p:nvSpPr>
        <p:spPr>
          <a:xfrm>
            <a:off x="0" y="0"/>
            <a:ext cx="12192000" cy="6921007"/>
          </a:xfrm>
          <a:prstGeom prst="rect">
            <a:avLst/>
          </a:prstGeom>
          <a:solidFill>
            <a:srgbClr val="2634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5304B4A3-7C3B-47D9-BE55-C76BDAEBEB6D}"/>
              </a:ext>
            </a:extLst>
          </p:cNvPr>
          <p:cNvSpPr txBox="1"/>
          <p:nvPr userDrawn="1"/>
        </p:nvSpPr>
        <p:spPr>
          <a:xfrm>
            <a:off x="2628051" y="3304115"/>
            <a:ext cx="699799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dirty="0">
                <a:solidFill>
                  <a:schemeClr val="bg1"/>
                </a:solidFill>
                <a:latin typeface="Work Sans" pitchFamily="2" charset="0"/>
                <a:ea typeface="Roboto" panose="02000000000000000000" pitchFamily="2" charset="0"/>
                <a:cs typeface="Roboto" panose="02000000000000000000" pitchFamily="2" charset="0"/>
              </a:rPr>
              <a:t>TITOLO DELLA PRESENTAZIONE</a:t>
            </a:r>
          </a:p>
          <a:p>
            <a:r>
              <a:rPr lang="it-IT" sz="2200" dirty="0">
                <a:solidFill>
                  <a:schemeClr val="bg1"/>
                </a:solidFill>
                <a:latin typeface="Work Sans" pitchFamily="2" charset="0"/>
                <a:ea typeface="Roboto" panose="02000000000000000000" pitchFamily="2" charset="0"/>
                <a:cs typeface="Roboto" panose="02000000000000000000" pitchFamily="2" charset="0"/>
              </a:rPr>
              <a:t>Sottotitolo della presentazione</a:t>
            </a:r>
            <a:endParaRPr lang="it-IT" sz="2400" dirty="0">
              <a:solidFill>
                <a:schemeClr val="bg1"/>
              </a:solidFill>
              <a:latin typeface="Work Sans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3FCA3622-1C9F-4293-9A18-3D49686B5FFE}"/>
              </a:ext>
            </a:extLst>
          </p:cNvPr>
          <p:cNvSpPr txBox="1"/>
          <p:nvPr userDrawn="1"/>
        </p:nvSpPr>
        <p:spPr>
          <a:xfrm>
            <a:off x="2628051" y="5991868"/>
            <a:ext cx="57812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>
                <a:solidFill>
                  <a:schemeClr val="bg1"/>
                </a:solidFill>
                <a:latin typeface="Work Sans" pitchFamily="2" charset="0"/>
                <a:ea typeface="Roboto" panose="02000000000000000000" pitchFamily="2" charset="0"/>
                <a:cs typeface="Roboto" panose="02000000000000000000" pitchFamily="2" charset="0"/>
              </a:rPr>
              <a:t>Nome Cognome</a:t>
            </a:r>
            <a:endParaRPr lang="it-IT" dirty="0">
              <a:solidFill>
                <a:schemeClr val="bg1"/>
              </a:solidFill>
              <a:latin typeface="Work Sans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CD32713D-BC5C-4884-9621-C017B4FDE2F1}"/>
              </a:ext>
            </a:extLst>
          </p:cNvPr>
          <p:cNvSpPr txBox="1"/>
          <p:nvPr userDrawn="1"/>
        </p:nvSpPr>
        <p:spPr>
          <a:xfrm>
            <a:off x="2628051" y="4818796"/>
            <a:ext cx="6997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  <a:latin typeface="Work Sans" pitchFamily="2" charset="0"/>
                <a:ea typeface="Roboto" panose="02000000000000000000" pitchFamily="2" charset="0"/>
                <a:cs typeface="Roboto" panose="02000000000000000000" pitchFamily="2" charset="0"/>
              </a:rPr>
              <a:t>gg/mm/</a:t>
            </a:r>
            <a:r>
              <a:rPr lang="it-IT" dirty="0" err="1">
                <a:solidFill>
                  <a:schemeClr val="bg1"/>
                </a:solidFill>
                <a:latin typeface="Work Sans" pitchFamily="2" charset="0"/>
                <a:ea typeface="Roboto" panose="02000000000000000000" pitchFamily="2" charset="0"/>
                <a:cs typeface="Roboto" panose="02000000000000000000" pitchFamily="2" charset="0"/>
              </a:rPr>
              <a:t>aaaa</a:t>
            </a:r>
            <a:endParaRPr lang="it-IT" sz="2400" dirty="0">
              <a:solidFill>
                <a:schemeClr val="bg1"/>
              </a:solidFill>
              <a:latin typeface="Work Sans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B6AF2151-4CFC-448B-9115-3F49381E06A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2529" y="496800"/>
            <a:ext cx="1778318" cy="1186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511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28405" y="6311893"/>
            <a:ext cx="1051560" cy="361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Work Sans" pitchFamily="2" charset="0"/>
              </a:defRPr>
            </a:lvl1pPr>
          </a:lstStyle>
          <a:p>
            <a:fld id="{C30E2D42-AD32-4574-86F4-81FA5CE7299E}" type="slidenum">
              <a:rPr lang="it-IT" smtClean="0"/>
              <a:pPr/>
              <a:t>‹N›</a:t>
            </a:fld>
            <a:endParaRPr lang="it-IT" dirty="0"/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C573CEDF-6298-469C-B677-0DD78B00B2A3}"/>
              </a:ext>
            </a:extLst>
          </p:cNvPr>
          <p:cNvCxnSpPr>
            <a:cxnSpLocks/>
          </p:cNvCxnSpPr>
          <p:nvPr userDrawn="1"/>
        </p:nvCxnSpPr>
        <p:spPr>
          <a:xfrm>
            <a:off x="0" y="6066107"/>
            <a:ext cx="12192000" cy="0"/>
          </a:xfrm>
          <a:prstGeom prst="line">
            <a:avLst/>
          </a:prstGeom>
          <a:ln w="28575">
            <a:solidFill>
              <a:srgbClr val="2634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5366806-034C-425D-8054-46DECC113185}"/>
              </a:ext>
            </a:extLst>
          </p:cNvPr>
          <p:cNvSpPr txBox="1"/>
          <p:nvPr userDrawn="1"/>
        </p:nvSpPr>
        <p:spPr>
          <a:xfrm>
            <a:off x="5998762" y="6315133"/>
            <a:ext cx="401110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400" dirty="0">
                <a:latin typeface="Work Sans" pitchFamily="2" charset="0"/>
                <a:ea typeface="Roboto" panose="02000000000000000000" pitchFamily="2" charset="0"/>
                <a:cs typeface="Roboto" panose="02000000000000000000" pitchFamily="2" charset="0"/>
              </a:rPr>
              <a:t>TITOLO DELLA PRESENTAZIONE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E854B3A-0248-4E4D-BCE2-9E9A90B6095E}"/>
              </a:ext>
            </a:extLst>
          </p:cNvPr>
          <p:cNvSpPr txBox="1"/>
          <p:nvPr userDrawn="1"/>
        </p:nvSpPr>
        <p:spPr>
          <a:xfrm>
            <a:off x="1302026" y="6313960"/>
            <a:ext cx="479397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1400" dirty="0">
                <a:latin typeface="Work Sans" pitchFamily="2" charset="0"/>
                <a:ea typeface="Roboto" panose="02000000000000000000" pitchFamily="2" charset="0"/>
                <a:cs typeface="Roboto" panose="02000000000000000000" pitchFamily="2" charset="0"/>
              </a:rPr>
              <a:t>Nome Cognome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D89BE34C-EF9C-41D5-8349-7717895F87B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48" t="16382" r="28664" b="40314"/>
          <a:stretch/>
        </p:blipFill>
        <p:spPr>
          <a:xfrm>
            <a:off x="321540" y="6149953"/>
            <a:ext cx="1260000" cy="609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860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002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155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15846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1112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3</vt:i4>
      </vt:variant>
    </vt:vector>
  </HeadingPairs>
  <TitlesOfParts>
    <vt:vector size="9" baseType="lpstr">
      <vt:lpstr>Arial</vt:lpstr>
      <vt:lpstr>Calibri</vt:lpstr>
      <vt:lpstr>Work Sans</vt:lpstr>
      <vt:lpstr>Tema di Office</vt:lpstr>
      <vt:lpstr>1_Personalizza struttura</vt:lpstr>
      <vt:lpstr>1_Tema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Giovanna Ramaccini</dc:creator>
  <cp:lastModifiedBy>Giovanna Ramaccini</cp:lastModifiedBy>
  <cp:revision>75</cp:revision>
  <dcterms:created xsi:type="dcterms:W3CDTF">2020-06-25T14:02:18Z</dcterms:created>
  <dcterms:modified xsi:type="dcterms:W3CDTF">2020-12-16T09:40:58Z</dcterms:modified>
</cp:coreProperties>
</file>