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5" r:id="rId3"/>
  </p:sldMasterIdLst>
  <p:sldIdLst>
    <p:sldId id="334" r:id="rId4"/>
    <p:sldId id="335" r:id="rId5"/>
    <p:sldId id="336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753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6" orient="horz" pos="1525" userDrawn="1">
          <p15:clr>
            <a:srgbClr val="A4A3A4"/>
          </p15:clr>
        </p15:guide>
        <p15:guide id="7" orient="horz" pos="27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48B"/>
    <a:srgbClr val="392F78"/>
    <a:srgbClr val="463C7E"/>
    <a:srgbClr val="362B76"/>
    <a:srgbClr val="3F357C"/>
    <a:srgbClr val="3E347B"/>
    <a:srgbClr val="27348B"/>
    <a:srgbClr val="D9DDF7"/>
    <a:srgbClr val="323C8D"/>
    <a:srgbClr val="643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4" y="248"/>
      </p:cViewPr>
      <p:guideLst>
        <p:guide orient="horz" pos="2160"/>
        <p:guide pos="3840"/>
        <p:guide pos="1753"/>
        <p:guide orient="horz" pos="4320"/>
        <p:guide orient="horz" pos="1525"/>
        <p:guide orient="horz" pos="2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90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9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27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2D42-AD32-4574-86F4-81FA5CE7299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173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B6C71243-1D73-4F6C-8F29-AE6A23506AFF}"/>
              </a:ext>
            </a:extLst>
          </p:cNvPr>
          <p:cNvSpPr txBox="1"/>
          <p:nvPr userDrawn="1"/>
        </p:nvSpPr>
        <p:spPr>
          <a:xfrm>
            <a:off x="2618815" y="5991868"/>
            <a:ext cx="5781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www.unipg.it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AF39615-D997-45B2-972C-911F2032F9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0" y="1846800"/>
            <a:ext cx="3981600" cy="39816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5C5B85C4-03CC-4E5F-8E36-AE78562165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400" y="496800"/>
            <a:ext cx="1780332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99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3B022C67-136B-4443-ABA7-F5AFD2BACB31}"/>
              </a:ext>
            </a:extLst>
          </p:cNvPr>
          <p:cNvSpPr txBox="1"/>
          <p:nvPr userDrawn="1"/>
        </p:nvSpPr>
        <p:spPr>
          <a:xfrm>
            <a:off x="2628051" y="3304115"/>
            <a:ext cx="69979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TITOLO DELLA PRESENTAZIONE</a:t>
            </a:r>
          </a:p>
          <a:p>
            <a:r>
              <a:rPr lang="it-IT" sz="2200" dirty="0"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Sottotitolo della presentazione</a:t>
            </a:r>
            <a:endParaRPr lang="it-IT" sz="2400" dirty="0">
              <a:latin typeface="Work Sans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FDB0319-7174-4A65-8A91-6B0383FFFDA5}"/>
              </a:ext>
            </a:extLst>
          </p:cNvPr>
          <p:cNvSpPr txBox="1"/>
          <p:nvPr userDrawn="1"/>
        </p:nvSpPr>
        <p:spPr>
          <a:xfrm>
            <a:off x="2628051" y="5991868"/>
            <a:ext cx="578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Nome Cognome</a:t>
            </a:r>
            <a:endParaRPr lang="it-IT" dirty="0">
              <a:latin typeface="Work Sans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C120E87-6BB3-4B52-9994-CC14628D4C53}"/>
              </a:ext>
            </a:extLst>
          </p:cNvPr>
          <p:cNvSpPr txBox="1"/>
          <p:nvPr userDrawn="1"/>
        </p:nvSpPr>
        <p:spPr>
          <a:xfrm>
            <a:off x="2628051" y="4818796"/>
            <a:ext cx="6997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gg/mm/</a:t>
            </a:r>
            <a:r>
              <a:rPr lang="it-IT" dirty="0" err="1"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aaaa</a:t>
            </a:r>
            <a:endParaRPr lang="it-IT" sz="2400" dirty="0">
              <a:latin typeface="Work Sans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A2184FA-D1DF-46A6-B9DB-ABA788117A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153" y="487656"/>
            <a:ext cx="1761695" cy="117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2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8405" y="6311893"/>
            <a:ext cx="1051560" cy="361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Work Sans" pitchFamily="2" charset="0"/>
              </a:defRPr>
            </a:lvl1pPr>
          </a:lstStyle>
          <a:p>
            <a:fld id="{C30E2D42-AD32-4574-86F4-81FA5CE7299E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C573CEDF-6298-469C-B677-0DD78B00B2A3}"/>
              </a:ext>
            </a:extLst>
          </p:cNvPr>
          <p:cNvCxnSpPr>
            <a:cxnSpLocks/>
          </p:cNvCxnSpPr>
          <p:nvPr userDrawn="1"/>
        </p:nvCxnSpPr>
        <p:spPr>
          <a:xfrm>
            <a:off x="0" y="6066107"/>
            <a:ext cx="12192000" cy="0"/>
          </a:xfrm>
          <a:prstGeom prst="line">
            <a:avLst/>
          </a:prstGeom>
          <a:ln w="28575">
            <a:solidFill>
              <a:srgbClr val="2634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366806-034C-425D-8054-46DECC113185}"/>
              </a:ext>
            </a:extLst>
          </p:cNvPr>
          <p:cNvSpPr txBox="1"/>
          <p:nvPr userDrawn="1"/>
        </p:nvSpPr>
        <p:spPr>
          <a:xfrm>
            <a:off x="5998762" y="6315133"/>
            <a:ext cx="401110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TITOLO DELLA PRESENTAZIONE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E854B3A-0248-4E4D-BCE2-9E9A90B6095E}"/>
              </a:ext>
            </a:extLst>
          </p:cNvPr>
          <p:cNvSpPr txBox="1"/>
          <p:nvPr userDrawn="1"/>
        </p:nvSpPr>
        <p:spPr>
          <a:xfrm>
            <a:off x="1302026" y="6313960"/>
            <a:ext cx="479397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Nome Cognome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89BE34C-EF9C-41D5-8349-7717895F87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8" t="16382" r="28664" b="40314"/>
          <a:stretch/>
        </p:blipFill>
        <p:spPr>
          <a:xfrm>
            <a:off x="321540" y="6149953"/>
            <a:ext cx="1260000" cy="60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5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572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38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354893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Work Sans</vt:lpstr>
      <vt:lpstr>Personalizza struttura</vt:lpstr>
      <vt:lpstr>1_Personalizza struttura</vt:lpstr>
      <vt:lpstr>1_Tema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Giovanna Ramaccini</dc:creator>
  <cp:lastModifiedBy>Giovanna Ramaccini</cp:lastModifiedBy>
  <cp:revision>79</cp:revision>
  <dcterms:created xsi:type="dcterms:W3CDTF">2020-06-25T14:02:18Z</dcterms:created>
  <dcterms:modified xsi:type="dcterms:W3CDTF">2020-12-16T09:41:27Z</dcterms:modified>
</cp:coreProperties>
</file>